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C7CD958-E3DB-467D-923D-C706A4C231C5}" type="datetimeFigureOut">
              <a:rPr lang="en-US" smtClean="0"/>
              <a:pPr/>
              <a:t>3/23/2018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65575F7-91B6-4F74-9F2C-5DA65C5E33C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143000"/>
            <a:ext cx="8686800" cy="1470025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Parent Oriented Presentation.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8686800" cy="17526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Presentation to Visiting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arents.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525963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the parents: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school believes in the following aspects;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Learning is a dynamic aspect that requires effort.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learners possess different skills which should be utilized for a holistic performance.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supportive environment leads to growth of all the stakeholders especially the middle school learners.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Growth must be continuous and hence, all the educators must engage in theory, research and practice to improve teaching and learning for middle school learners..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school’s beliefs and expectations.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525963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teacher, I expect the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following to take place in the classroom.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create a conducive environment for active teacher and learner interaction.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deliver the content effectively and lead to behaviour change.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 the teacher, I expect the following from the students in the classroom;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grasp the content taught.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ask and answer questions.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take part in discussions and group dynamics.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embrace etiquette.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Classroom expectations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86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school strives to blend theory and practice in an attempt to impart the necessary skills to the middle school learners.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learners are encouraged to be active learners and be responsible for their own learning.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curriculum is created in a way that it leads to effective transition and inception of learners from middle school to high school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 the classroom context; the students learn;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Sciences</a:t>
            </a: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math. 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 disciplines such as civics.</a:t>
            </a:r>
            <a:endParaRPr lang="en-US" sz="2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08038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Curriculum overview.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15000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ü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visuals such as charts, photographs and slides.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Cooperative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where students with different abilities are grouped together for example for discussions. 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Peer tutoring where high performing students help  the lower ones.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Role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playing in class room games.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Problem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solving especially in math.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Field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trips where students go out and learn real life experiences.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realia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(real life objects and people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); in teaching civics, we invite people with knowledge in the area to interact with the students.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Instructional strategies.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489200" y="130473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2DA2BF"/>
              </a:buClr>
              <a:buSzPct val="68000"/>
              <a:buFont typeface="Wingdings 3"/>
              <a:buChar char=""/>
            </a:pPr>
            <a:r>
              <a:rPr lang="en-US" sz="2700" dirty="0" smtClean="0">
                <a:solidFill>
                  <a:prstClr val="black"/>
                </a:solidFill>
              </a:rPr>
              <a:t>Use of realia.</a:t>
            </a:r>
            <a:endParaRPr lang="en-US" sz="27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609599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Daily routine.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19200"/>
            <a:ext cx="7772400" cy="36576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school’s formal hours are from 8am to 4 pm.</a:t>
            </a:r>
          </a:p>
          <a:p>
            <a:pPr algn="l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the day, the learners are expected to take part in their classes and extra curricular activities such as games, sports, clubs and societies.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>
            <a:normAutofit fontScale="92500"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school takes behaviour as a key issue and all learners are expected to adhere to the school rules and regulations.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There are some critical rules which include; 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Attendance to all classes.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Respecting the teachers, administrators  and all stakeholders.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Following the timetable and school schedule.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Avoid bringing foods and drinks in class.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Ensure one is tidy and clean.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Punctual completion of assignments.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Be respectful to one another.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Have positive attitude.</a:t>
            </a:r>
          </a:p>
          <a:p>
            <a:pPr algn="ctr">
              <a:buFont typeface="Wingdings" pitchFamily="2" charset="2"/>
              <a:buChar char="v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Ask for permission incase one wants to leave school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Behaviour management.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middle class learners who do not follow these rules may be warned, suspended or expelled from the school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 middle class learners  are usually given three chances depending on the number of the offenses they commit.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First offense; teacher, student and parent/guardian conference is called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(majority of the learners are warned in this stage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Second offense: detention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Third offense: home phone call which may lead either suspension or expulsion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main reward offered to students who follow the rules is maintaining them in school and giving them an opportunity to complete their studies.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Consequences.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Presented by: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</TotalTime>
  <Words>597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 Parent Oriented Presentation.</vt:lpstr>
      <vt:lpstr>The school’s beliefs and expectations.</vt:lpstr>
      <vt:lpstr>Classroom expectations</vt:lpstr>
      <vt:lpstr>Curriculum overview.</vt:lpstr>
      <vt:lpstr>Instructional strategies.</vt:lpstr>
      <vt:lpstr>Daily routine.</vt:lpstr>
      <vt:lpstr>Behaviour management.</vt:lpstr>
      <vt:lpstr>Consequences.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Oriented Presentation.</dc:title>
  <dc:creator>ADM</dc:creator>
  <cp:lastModifiedBy>ADM</cp:lastModifiedBy>
  <cp:revision>9</cp:revision>
  <dcterms:created xsi:type="dcterms:W3CDTF">2018-03-19T10:16:28Z</dcterms:created>
  <dcterms:modified xsi:type="dcterms:W3CDTF">2018-03-23T02:31:59Z</dcterms:modified>
</cp:coreProperties>
</file>